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76" r:id="rId5"/>
    <p:sldId id="260" r:id="rId6"/>
    <p:sldId id="273" r:id="rId7"/>
    <p:sldId id="263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C8C0-2B51-4DED-A45B-1BBB1844CB9B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46E2-1D0F-4B75-BA8A-A7F1FCF9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93E4-EAD3-4771-96A9-6222B968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31DC-C7B9-4336-9531-BA9393FE0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4950-F378-4328-8313-D73FB7AF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B48F-59E9-447F-83F0-161127FD8D18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1EF6-ACB4-45FE-9536-142F6ADD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3EC0A-1B93-4D70-8254-C4744D6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D2E6-C7DE-49AD-ACB1-5E40560C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01C3B-7C38-409E-B232-DE08639A6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276A-C7F1-4570-B096-A6D3D04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9C9B-BC95-404F-ADE1-6B943A2727C1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0FB2-F637-419A-B885-902A88A2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1AD7-C591-4665-9699-67322CF4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CF96A-C3B6-4F48-9572-6CD17B1D1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60ED9-63EE-42F6-9C85-185D8FEA6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C062-3253-47DA-BAF6-750189B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D47F-3390-4D05-97C0-7BFB0F3E7319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CAF-BAA8-45C7-AFB0-D7EE58F8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13A1-29C8-4218-8E76-A9AFAADB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BDB0-B884-4F03-95BD-99ADEE6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0C7B-850B-4F37-8961-CF87798C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BFC-CD2E-45BD-BA06-C638ECCB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2A4D-774B-4340-99CB-B887676C531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EB27-A716-415F-B61A-5FFFB203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5811-2D5C-460A-85D1-828556F5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DE4E-3D0D-48EE-BB1F-9CD33320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246B-ED46-4D76-B3A0-9C798516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A6CA-7CD2-47BE-93DB-E389639F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78A5-D62C-444D-82AF-939A7AA49DD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EE3E-5393-45D8-A1B2-5BD7F7D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555A-620C-4B98-84F5-2130BC40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BE-8657-4C72-8DC3-2D7DBE2B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FE2F-6FD0-41A9-A0FB-CF002104B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B760C-E5D6-4B92-8623-45C70798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FDEF8-34F7-496F-BEED-D215FFF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E638-F86F-4A57-89F2-43C7A7EDB272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2D31-DE35-4794-8922-9F6C5E38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5347D-70E0-46A6-9C71-57B3E43E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0600-2C7E-4438-8AFE-5C0AAD8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1712-F65E-4E27-AE51-EC3AAC18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E8F94-B173-4F6C-9F77-1F011C31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2331D-3B7F-4FE0-8612-5F8DCC57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9B242-ADA5-4EEA-9A46-F3D720AB1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8FBC2-4113-4C05-BAED-58175F89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DE3B-022E-4E0F-AB92-449796BE3C77}" type="datetime1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023A8-3B2A-49C0-94BC-9429AC5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307EB-E9DE-4983-8C8A-317DCEB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6A55-76BD-4DB6-88BD-159B366C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CE20E-3612-42CF-9916-90C1DAA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9110-0F2A-4C60-93D3-8E06CD872D9B}" type="datetime1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52487-38F9-4CA2-AA93-864823D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50ED8-A6A4-4A18-AE5E-60682F3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65280-A257-40C9-9A0D-8A37BA8B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6AEB-5288-4AC9-9B27-C5E9E8DBE07F}" type="datetime1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C0BBC-6E76-4F77-83F1-5C21716D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D280-7F40-4CFE-B72F-8D6F535C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84E7-EB46-42AB-9BE3-63CE46C9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B25-8C89-4C0A-8A0A-C46FF436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141B-FEA0-4E79-8564-AF4EC13F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EF4D3-D2E8-4FC9-B82C-656B7523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F28C-94C7-4D90-865B-9E5B863320F6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D2B89-01A0-4A47-8ADA-A6C55B1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9A84C-7EC2-4E1F-B7DF-1FD3239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6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8063-8ED2-4CA5-9124-4D6CF0E8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EC8F8-EB93-421E-880B-692B687E1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C211E-CD09-42CB-B073-5C5133F4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A69B-71A0-4043-B9D7-2FF02800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0AF2-9142-4308-B4CC-83EC72085358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C1C65-2AD2-45E0-B335-D65B27E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2CE79-093A-48DE-B9DA-EEFF4C2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2EF09-5756-4479-A86E-2B215DD8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A25DA-9493-4EF0-A168-6FF716769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D02-7CB3-435D-B625-5E48888FB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97A0-4022-47BF-A33A-CF372962D95B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BDA8-E91B-479C-B4BF-9C7FE3CCC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0022-8B9A-4579-B6D5-31C5B017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B3B-4D83-4DAF-BC96-C81B4068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2B2D0-8400-4AD0-83A1-1DAE3CEDD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13/04/2022 – 19/04/2022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Tuần</a:t>
            </a:r>
            <a:r>
              <a:rPr lang="en-US" dirty="0"/>
              <a:t> 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59DF-9B87-4746-9CD5-D20FAD54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088"/>
            <a:ext cx="10515600" cy="4714875"/>
          </a:xfrm>
        </p:spPr>
        <p:txBody>
          <a:bodyPr>
            <a:normAutofit/>
          </a:bodyPr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demo:</a:t>
            </a:r>
          </a:p>
          <a:p>
            <a:pPr lvl="1"/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Hàn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test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test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test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.</a:t>
            </a:r>
          </a:p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,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,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,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nắp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. (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them).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44" y="103770"/>
            <a:ext cx="10515600" cy="924137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44" y="1033377"/>
            <a:ext cx="10515600" cy="684313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demo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C1BEDE21-18E6-4DD8-871E-B64164FF3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4" y="1717691"/>
            <a:ext cx="5396856" cy="449327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6E68C1B-0DB9-4E07-A135-6CB9D443F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90" y="1717690"/>
            <a:ext cx="5093966" cy="44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3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44" y="103770"/>
            <a:ext cx="10515600" cy="924137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44" y="951014"/>
            <a:ext cx="10515600" cy="684313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demo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042B331-9963-4E20-BF02-615BFA616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88" y="4248839"/>
            <a:ext cx="2040012" cy="1575783"/>
          </a:xfrm>
          <a:prstGeom prst="rect">
            <a:avLst/>
          </a:prstGeom>
        </p:spPr>
      </p:pic>
      <p:pic>
        <p:nvPicPr>
          <p:cNvPr id="14" name="Picture 1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9411329-0C77-4913-85D1-E4644323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8" y="1518031"/>
            <a:ext cx="5691914" cy="4491579"/>
          </a:xfrm>
          <a:prstGeom prst="rect">
            <a:avLst/>
          </a:prstGeom>
        </p:spPr>
      </p:pic>
      <p:pic>
        <p:nvPicPr>
          <p:cNvPr id="16" name="Picture 1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4875EFF-ACAF-4B6D-9BCB-2C3285D2D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339" y="1808712"/>
            <a:ext cx="3314602" cy="2054937"/>
          </a:xfrm>
          <a:prstGeom prst="rect">
            <a:avLst/>
          </a:prstGeom>
        </p:spPr>
      </p:pic>
      <p:pic>
        <p:nvPicPr>
          <p:cNvPr id="18" name="Picture 1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41E17B0-BCF3-459E-AD1F-34E92DCC11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7144" r="5287" b="7142"/>
          <a:stretch/>
        </p:blipFill>
        <p:spPr>
          <a:xfrm>
            <a:off x="6738892" y="4248839"/>
            <a:ext cx="2287606" cy="15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9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A5F8-1BCD-4078-A1D2-34F1DC562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606"/>
            <a:ext cx="10515600" cy="795734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89"/>
            <a:ext cx="10515600" cy="5164199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file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67B7-D960-4CFF-A8F9-131355CC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5834A-EDBD-490C-A78A-3D9956278577}"/>
              </a:ext>
            </a:extLst>
          </p:cNvPr>
          <p:cNvSpPr txBox="1"/>
          <p:nvPr/>
        </p:nvSpPr>
        <p:spPr>
          <a:xfrm>
            <a:off x="2975295" y="6234507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bản</a:t>
            </a:r>
            <a:r>
              <a:rPr lang="en-US" i="1" dirty="0"/>
              <a:t> </a:t>
            </a:r>
            <a:r>
              <a:rPr lang="en-US" i="1" dirty="0" err="1"/>
              <a:t>vẽ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khí</a:t>
            </a:r>
            <a:r>
              <a:rPr lang="en-US" i="1" dirty="0"/>
              <a:t> </a:t>
            </a:r>
            <a:r>
              <a:rPr lang="en-US" i="1" dirty="0" err="1"/>
              <a:t>tổng</a:t>
            </a:r>
            <a:r>
              <a:rPr lang="en-US" i="1" dirty="0"/>
              <a:t> </a:t>
            </a:r>
            <a:r>
              <a:rPr lang="en-US" i="1" dirty="0" err="1"/>
              <a:t>quát</a:t>
            </a:r>
            <a:r>
              <a:rPr lang="en-US" i="1" dirty="0"/>
              <a:t> </a:t>
            </a:r>
            <a:r>
              <a:rPr lang="en-US" i="1" dirty="0" err="1"/>
              <a:t>thùng</a:t>
            </a:r>
            <a:r>
              <a:rPr lang="en-US" i="1" dirty="0"/>
              <a:t> </a:t>
            </a:r>
            <a:r>
              <a:rPr lang="en-US" i="1" dirty="0" err="1"/>
              <a:t>rác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6FA9B-E7AA-4846-B3C3-EB7DC4B38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66" y="1561127"/>
            <a:ext cx="7190020" cy="4525861"/>
          </a:xfrm>
          <a:prstGeom prst="rect">
            <a:avLst/>
          </a:prstGeom>
        </p:spPr>
      </p:pic>
      <p:pic>
        <p:nvPicPr>
          <p:cNvPr id="10" name="VideoDemoBanVe">
            <a:hlinkClick r:id="" action="ppaction://media"/>
            <a:extLst>
              <a:ext uri="{FF2B5EF4-FFF2-40B4-BE49-F238E27FC236}">
                <a16:creationId xmlns:a16="http://schemas.microsoft.com/office/drawing/2014/main" id="{2595655B-1AF2-48D7-9A87-979985C68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0270" y="1308508"/>
            <a:ext cx="3583860" cy="47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1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Vấn</a:t>
            </a:r>
            <a:r>
              <a:rPr lang="en-US" b="1" dirty="0"/>
              <a:t> đề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gặp</a:t>
            </a:r>
            <a:r>
              <a:rPr lang="en-US" b="1" dirty="0"/>
              <a:t> phải.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628"/>
            <a:ext cx="10515600" cy="4826335"/>
          </a:xfrm>
        </p:spPr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code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.</a:t>
            </a:r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đổi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chốt</a:t>
            </a:r>
            <a:r>
              <a:rPr lang="en-US" dirty="0"/>
              <a:t> một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khi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demo </a:t>
            </a:r>
            <a:r>
              <a:rPr lang="en-US" dirty="0" err="1"/>
              <a:t>lần</a:t>
            </a:r>
            <a:r>
              <a:rPr lang="en-US" dirty="0"/>
              <a:t>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/>
          </a:bodyPr>
          <a:lstStyle/>
          <a:p>
            <a:r>
              <a:rPr lang="en-US" dirty="0"/>
              <a:t>Đề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Trao</a:t>
            </a:r>
            <a:r>
              <a:rPr lang="en-US" dirty="0"/>
              <a:t> đổi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một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khi </a:t>
            </a:r>
            <a:r>
              <a:rPr lang="en-US" dirty="0" err="1"/>
              <a:t>gửi</a:t>
            </a:r>
            <a:r>
              <a:rPr lang="en-US" dirty="0"/>
              <a:t> file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.</a:t>
            </a:r>
          </a:p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test, demo.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mạch</a:t>
            </a:r>
            <a:r>
              <a:rPr lang="en-US" dirty="0"/>
              <a:t>,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test.</a:t>
            </a:r>
          </a:p>
          <a:p>
            <a:pPr lvl="1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update,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34DC6-3986-49AF-A11D-10C6B79C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4F131FE-92BD-4165-9240-5F00EFD44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93" y="389135"/>
            <a:ext cx="10515600" cy="829193"/>
          </a:xfrm>
        </p:spPr>
        <p:txBody>
          <a:bodyPr/>
          <a:lstStyle/>
          <a:p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timeline: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2BE97-9463-4866-B758-7AC43C105280}"/>
              </a:ext>
            </a:extLst>
          </p:cNvPr>
          <p:cNvSpPr txBox="1"/>
          <p:nvPr/>
        </p:nvSpPr>
        <p:spPr>
          <a:xfrm>
            <a:off x="2975295" y="6099370"/>
            <a:ext cx="6241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3: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bản</a:t>
            </a:r>
            <a:r>
              <a:rPr lang="en-US" i="1" dirty="0"/>
              <a:t> update timeline </a:t>
            </a:r>
            <a:r>
              <a:rPr lang="en-US" i="1" dirty="0" err="1"/>
              <a:t>dự</a:t>
            </a:r>
            <a:r>
              <a:rPr lang="en-US" i="1" dirty="0"/>
              <a:t> </a:t>
            </a:r>
            <a:r>
              <a:rPr lang="en-US" i="1" dirty="0" err="1"/>
              <a:t>kiến</a:t>
            </a:r>
            <a:r>
              <a:rPr lang="en-US" i="1" dirty="0"/>
              <a:t> </a:t>
            </a:r>
            <a:r>
              <a:rPr lang="en-US" i="1" dirty="0" err="1"/>
              <a:t>cho</a:t>
            </a:r>
            <a:r>
              <a:rPr lang="en-US" i="1" dirty="0"/>
              <a:t> </a:t>
            </a:r>
            <a:r>
              <a:rPr lang="en-US" i="1" dirty="0" err="1"/>
              <a:t>thời</a:t>
            </a:r>
            <a:r>
              <a:rPr lang="en-US" i="1" dirty="0"/>
              <a:t> </a:t>
            </a:r>
            <a:r>
              <a:rPr lang="en-US" i="1" dirty="0" err="1"/>
              <a:t>gian</a:t>
            </a:r>
            <a:r>
              <a:rPr lang="en-US" i="1" dirty="0"/>
              <a:t> </a:t>
            </a:r>
            <a:r>
              <a:rPr lang="en-US" i="1" dirty="0" err="1"/>
              <a:t>tới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68F37-E520-4A88-BB07-29ACE053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3" y="1412101"/>
            <a:ext cx="11567814" cy="455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363</Words>
  <Application>Microsoft Office PowerPoint</Application>
  <PresentationFormat>Widescreen</PresentationFormat>
  <Paragraphs>44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Thùng rác thông minh</vt:lpstr>
      <vt:lpstr>Nội dung thực hiện:</vt:lpstr>
      <vt:lpstr>Kết quả:</vt:lpstr>
      <vt:lpstr>Kết quả:</vt:lpstr>
      <vt:lpstr>Kết quả:</vt:lpstr>
      <vt:lpstr>Vấn đề còn gặp phải.</vt:lpstr>
      <vt:lpstr>Phương án giải quyết và kế hoạch tiếp theo.</vt:lpstr>
      <vt:lpstr>Tiến độ theo timeline: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Thùng rác thông minh</dc:title>
  <dc:creator>Nguyen Ngoc  Tuan</dc:creator>
  <cp:lastModifiedBy>NGUYEN NGOC TUAN</cp:lastModifiedBy>
  <cp:revision>39</cp:revision>
  <dcterms:created xsi:type="dcterms:W3CDTF">2022-03-29T01:21:38Z</dcterms:created>
  <dcterms:modified xsi:type="dcterms:W3CDTF">2022-04-19T06:53:54Z</dcterms:modified>
</cp:coreProperties>
</file>